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2586" y="-786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E4F67A-6E59-42EE-93E4-7FD5D5C5B49A}" type="datetimeFigureOut">
              <a:rPr lang="el-GR" smtClean="0"/>
              <a:t>21/04/2021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B39D6-3921-44C5-B599-C8A52704EC3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53129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38" y="146309"/>
            <a:ext cx="10693400" cy="14976216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dirty="0" err="1"/>
              <a:t>Kλικ</a:t>
            </a:r>
            <a:r>
              <a:rPr lang="el-GR" dirty="0"/>
              <a:t>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/>
              <a:t>Kλικ</a:t>
            </a:r>
            <a:r>
              <a:rPr lang="el-GR" dirty="0"/>
              <a:t> για επεξεργασία των στυλ του υποδείγματος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21/04/2021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- TextBox"/>
          <p:cNvSpPr txBox="1"/>
          <p:nvPr/>
        </p:nvSpPr>
        <p:spPr>
          <a:xfrm>
            <a:off x="820292" y="4248894"/>
            <a:ext cx="91450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επιχείρηση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ΟΡΕΣΤΗΣ ΛΑΜΟ &amp; ΣΙΑ ΟΕ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ΚΡΗΤΗΣ εντάχθηκε στη δράση «Ψηφιακό Βήμα» προϋπολογισμού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84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Δράση στοχεύει στην ψηφιακή αναβάθμιση των πολύ μικρών, μικρών και μεσαίων επιχειρήσεων.</a:t>
            </a:r>
          </a:p>
          <a:p>
            <a:pPr algn="just"/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συνολικός προϋπολογισμός της επένδυσης είναι 20.108 € εκ των οποίων η δημόσια δαπάνη ανέρχεται σε 10.054 €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5 - TextBox"/>
          <p:cNvSpPr txBox="1"/>
          <p:nvPr/>
        </p:nvSpPr>
        <p:spPr>
          <a:xfrm>
            <a:off x="820292" y="5689054"/>
            <a:ext cx="9217024" cy="54245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  <a:endParaRPr lang="en-US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Προμήθεια, μεταφορά, εγκατάσταση και λειτουργία νέων μηχανημάτων και λοιπού εξοπλισμού ΤΠΕ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Προμήθεια εξειδικευμένου λογισμικού, εφαρμογών γραφείου, ανάπτυξη ιστοσελίδας, υπηρεσίες e-</a:t>
            </a:r>
            <a:r>
              <a:rPr lang="el-GR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shop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κ.α.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Άλλες Ψηφιακές Υπηρεσίες (ψηφιακή διαφήμιση, πιστοποίηση ψηφιακής πολιτικής ασφάλειας, καταχώρηση και μεταφορά δεδομένων κ.α.)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57150" indent="-228600">
              <a:buFont typeface="Wingdings" panose="05000000000000000000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κόστος εργαζομένων</a:t>
            </a:r>
          </a:p>
          <a:p>
            <a:pPr>
              <a:lnSpc>
                <a:spcPct val="150000"/>
              </a:lnSpc>
            </a:pPr>
            <a:endParaRPr lang="el-GR" sz="900" b="1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εργασίας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Άλλο…………………………………………………………</a:t>
            </a:r>
          </a:p>
          <a:p>
            <a:pPr>
              <a:lnSpc>
                <a:spcPct val="150000"/>
              </a:lnSpc>
            </a:pPr>
            <a:endParaRPr lang="el-GR" sz="6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 τη συμβολή του ΕΠΑνΕΚ ενισχύθηκε η επιχείρηση αποφέροντας οφέλη στην ανταγωνιστικότητα της χώρας καθώς και στην τοπική οικονομία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199</Words>
  <Application>Microsoft Office PowerPoint</Application>
  <PresentationFormat>Προσαρμογή</PresentationFormat>
  <Paragraphs>22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giannis hamilakis</cp:lastModifiedBy>
  <cp:revision>46</cp:revision>
  <dcterms:created xsi:type="dcterms:W3CDTF">2018-02-13T12:16:57Z</dcterms:created>
  <dcterms:modified xsi:type="dcterms:W3CDTF">2021-04-21T19:58:35Z</dcterms:modified>
</cp:coreProperties>
</file>